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997325" cy="5545138"/>
  <p:notesSz cx="6858000" cy="9144000"/>
  <p:defaultTextStyle>
    <a:defPPr>
      <a:defRPr lang="ru-RU"/>
    </a:defPPr>
    <a:lvl1pPr marL="0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272628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545257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817885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090513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1363142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1635770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1908399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2181027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231C"/>
    <a:srgbClr val="331210"/>
    <a:srgbClr val="FFE100"/>
    <a:srgbClr val="FACDDD"/>
    <a:srgbClr val="FCF8C4"/>
    <a:srgbClr val="ED1847"/>
    <a:srgbClr val="F6EB00"/>
    <a:srgbClr val="FFDB00"/>
    <a:srgbClr val="FDFEFF"/>
    <a:srgbClr val="FFAA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706" y="-216"/>
      </p:cViewPr>
      <p:guideLst>
        <p:guide orient="horz" pos="1747"/>
        <p:guide pos="125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9800" y="1722587"/>
            <a:ext cx="3397726" cy="118861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9599" y="3142245"/>
            <a:ext cx="2798128" cy="141709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2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45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178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905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63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35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083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1810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67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71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267208" y="179704"/>
            <a:ext cx="392793" cy="382511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7441" y="179704"/>
            <a:ext cx="1113144" cy="382511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72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8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5761" y="3563265"/>
            <a:ext cx="3397726" cy="1101326"/>
          </a:xfrm>
        </p:spPr>
        <p:txBody>
          <a:bodyPr anchor="t"/>
          <a:lstStyle>
            <a:lvl1pPr algn="l">
              <a:defRPr sz="2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5761" y="2350266"/>
            <a:ext cx="3397726" cy="1212999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262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2pPr>
            <a:lvl3pPr marL="545257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1788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90513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363142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63577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90839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181027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82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7441" y="1046132"/>
            <a:ext cx="752969" cy="2958690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907032" y="1046132"/>
            <a:ext cx="752968" cy="2958690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73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66" y="222062"/>
            <a:ext cx="3597593" cy="92419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9866" y="1241239"/>
            <a:ext cx="1766179" cy="517289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72628" indent="0">
              <a:buNone/>
              <a:defRPr sz="1200" b="1"/>
            </a:lvl2pPr>
            <a:lvl3pPr marL="545257" indent="0">
              <a:buNone/>
              <a:defRPr sz="1100" b="1"/>
            </a:lvl3pPr>
            <a:lvl4pPr marL="817885" indent="0">
              <a:buNone/>
              <a:defRPr sz="1000" b="1"/>
            </a:lvl4pPr>
            <a:lvl5pPr marL="1090513" indent="0">
              <a:buNone/>
              <a:defRPr sz="1000" b="1"/>
            </a:lvl5pPr>
            <a:lvl6pPr marL="1363142" indent="0">
              <a:buNone/>
              <a:defRPr sz="1000" b="1"/>
            </a:lvl6pPr>
            <a:lvl7pPr marL="1635770" indent="0">
              <a:buNone/>
              <a:defRPr sz="1000" b="1"/>
            </a:lvl7pPr>
            <a:lvl8pPr marL="1908399" indent="0">
              <a:buNone/>
              <a:defRPr sz="1000" b="1"/>
            </a:lvl8pPr>
            <a:lvl9pPr marL="2181027" indent="0">
              <a:buNone/>
              <a:defRPr sz="1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99866" y="1758527"/>
            <a:ext cx="1766179" cy="3194873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030586" y="1241239"/>
            <a:ext cx="1766873" cy="517289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72628" indent="0">
              <a:buNone/>
              <a:defRPr sz="1200" b="1"/>
            </a:lvl2pPr>
            <a:lvl3pPr marL="545257" indent="0">
              <a:buNone/>
              <a:defRPr sz="1100" b="1"/>
            </a:lvl3pPr>
            <a:lvl4pPr marL="817885" indent="0">
              <a:buNone/>
              <a:defRPr sz="1000" b="1"/>
            </a:lvl4pPr>
            <a:lvl5pPr marL="1090513" indent="0">
              <a:buNone/>
              <a:defRPr sz="1000" b="1"/>
            </a:lvl5pPr>
            <a:lvl6pPr marL="1363142" indent="0">
              <a:buNone/>
              <a:defRPr sz="1000" b="1"/>
            </a:lvl6pPr>
            <a:lvl7pPr marL="1635770" indent="0">
              <a:buNone/>
              <a:defRPr sz="1000" b="1"/>
            </a:lvl7pPr>
            <a:lvl8pPr marL="1908399" indent="0">
              <a:buNone/>
              <a:defRPr sz="1000" b="1"/>
            </a:lvl8pPr>
            <a:lvl9pPr marL="2181027" indent="0">
              <a:buNone/>
              <a:defRPr sz="1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30586" y="1758527"/>
            <a:ext cx="1766873" cy="3194873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11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83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62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67" y="220779"/>
            <a:ext cx="1315092" cy="939593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2843" y="220779"/>
            <a:ext cx="2234616" cy="4732622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9867" y="1160372"/>
            <a:ext cx="1315092" cy="3793029"/>
          </a:xfrm>
        </p:spPr>
        <p:txBody>
          <a:bodyPr/>
          <a:lstStyle>
            <a:lvl1pPr marL="0" indent="0">
              <a:buNone/>
              <a:defRPr sz="800"/>
            </a:lvl1pPr>
            <a:lvl2pPr marL="272628" indent="0">
              <a:buNone/>
              <a:defRPr sz="700"/>
            </a:lvl2pPr>
            <a:lvl3pPr marL="545257" indent="0">
              <a:buNone/>
              <a:defRPr sz="600"/>
            </a:lvl3pPr>
            <a:lvl4pPr marL="817885" indent="0">
              <a:buNone/>
              <a:defRPr sz="500"/>
            </a:lvl4pPr>
            <a:lvl5pPr marL="1090513" indent="0">
              <a:buNone/>
              <a:defRPr sz="500"/>
            </a:lvl5pPr>
            <a:lvl6pPr marL="1363142" indent="0">
              <a:buNone/>
              <a:defRPr sz="500"/>
            </a:lvl6pPr>
            <a:lvl7pPr marL="1635770" indent="0">
              <a:buNone/>
              <a:defRPr sz="500"/>
            </a:lvl7pPr>
            <a:lvl8pPr marL="1908399" indent="0">
              <a:buNone/>
              <a:defRPr sz="500"/>
            </a:lvl8pPr>
            <a:lvl9pPr marL="2181027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88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3504" y="3881597"/>
            <a:ext cx="2398395" cy="45824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783504" y="495468"/>
            <a:ext cx="2398395" cy="3327083"/>
          </a:xfrm>
        </p:spPr>
        <p:txBody>
          <a:bodyPr/>
          <a:lstStyle>
            <a:lvl1pPr marL="0" indent="0">
              <a:buNone/>
              <a:defRPr sz="1900"/>
            </a:lvl1pPr>
            <a:lvl2pPr marL="272628" indent="0">
              <a:buNone/>
              <a:defRPr sz="1700"/>
            </a:lvl2pPr>
            <a:lvl3pPr marL="545257" indent="0">
              <a:buNone/>
              <a:defRPr sz="1400"/>
            </a:lvl3pPr>
            <a:lvl4pPr marL="817885" indent="0">
              <a:buNone/>
              <a:defRPr sz="1200"/>
            </a:lvl4pPr>
            <a:lvl5pPr marL="1090513" indent="0">
              <a:buNone/>
              <a:defRPr sz="1200"/>
            </a:lvl5pPr>
            <a:lvl6pPr marL="1363142" indent="0">
              <a:buNone/>
              <a:defRPr sz="1200"/>
            </a:lvl6pPr>
            <a:lvl7pPr marL="1635770" indent="0">
              <a:buNone/>
              <a:defRPr sz="1200"/>
            </a:lvl7pPr>
            <a:lvl8pPr marL="1908399" indent="0">
              <a:buNone/>
              <a:defRPr sz="1200"/>
            </a:lvl8pPr>
            <a:lvl9pPr marL="2181027" indent="0">
              <a:buNone/>
              <a:defRPr sz="1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83504" y="4339841"/>
            <a:ext cx="2398395" cy="650783"/>
          </a:xfrm>
        </p:spPr>
        <p:txBody>
          <a:bodyPr/>
          <a:lstStyle>
            <a:lvl1pPr marL="0" indent="0">
              <a:buNone/>
              <a:defRPr sz="800"/>
            </a:lvl1pPr>
            <a:lvl2pPr marL="272628" indent="0">
              <a:buNone/>
              <a:defRPr sz="700"/>
            </a:lvl2pPr>
            <a:lvl3pPr marL="545257" indent="0">
              <a:buNone/>
              <a:defRPr sz="600"/>
            </a:lvl3pPr>
            <a:lvl4pPr marL="817885" indent="0">
              <a:buNone/>
              <a:defRPr sz="500"/>
            </a:lvl4pPr>
            <a:lvl5pPr marL="1090513" indent="0">
              <a:buNone/>
              <a:defRPr sz="500"/>
            </a:lvl5pPr>
            <a:lvl6pPr marL="1363142" indent="0">
              <a:buNone/>
              <a:defRPr sz="500"/>
            </a:lvl6pPr>
            <a:lvl7pPr marL="1635770" indent="0">
              <a:buNone/>
              <a:defRPr sz="500"/>
            </a:lvl7pPr>
            <a:lvl8pPr marL="1908399" indent="0">
              <a:buNone/>
              <a:defRPr sz="500"/>
            </a:lvl8pPr>
            <a:lvl9pPr marL="2181027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56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66" y="222062"/>
            <a:ext cx="3597593" cy="924190"/>
          </a:xfrm>
          <a:prstGeom prst="rect">
            <a:avLst/>
          </a:prstGeom>
        </p:spPr>
        <p:txBody>
          <a:bodyPr vert="horz" lIns="54526" tIns="27263" rIns="54526" bIns="2726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9866" y="1293866"/>
            <a:ext cx="3597593" cy="3659535"/>
          </a:xfrm>
          <a:prstGeom prst="rect">
            <a:avLst/>
          </a:prstGeom>
        </p:spPr>
        <p:txBody>
          <a:bodyPr vert="horz" lIns="54526" tIns="27263" rIns="54526" bIns="2726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99866" y="5139522"/>
            <a:ext cx="932709" cy="295227"/>
          </a:xfrm>
          <a:prstGeom prst="rect">
            <a:avLst/>
          </a:prstGeom>
        </p:spPr>
        <p:txBody>
          <a:bodyPr vert="horz" lIns="54526" tIns="27263" rIns="54526" bIns="27263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365753" y="5139522"/>
            <a:ext cx="1265820" cy="295227"/>
          </a:xfrm>
          <a:prstGeom prst="rect">
            <a:avLst/>
          </a:prstGeom>
        </p:spPr>
        <p:txBody>
          <a:bodyPr vert="horz" lIns="54526" tIns="27263" rIns="54526" bIns="27263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864750" y="5139522"/>
            <a:ext cx="932709" cy="295227"/>
          </a:xfrm>
          <a:prstGeom prst="rect">
            <a:avLst/>
          </a:prstGeom>
        </p:spPr>
        <p:txBody>
          <a:bodyPr vert="horz" lIns="54526" tIns="27263" rIns="54526" bIns="27263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7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45257" rtl="0" eaLnBrk="1" latinLnBrk="0" hangingPunct="1">
        <a:spcBef>
          <a:spcPct val="0"/>
        </a:spcBef>
        <a:buNone/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471" indent="-204471" algn="l" defTabSz="545257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43021" indent="-170393" algn="l" defTabSz="545257" rtl="0" eaLnBrk="1" latinLnBrk="0" hangingPunct="1">
        <a:spcBef>
          <a:spcPct val="20000"/>
        </a:spcBef>
        <a:buFont typeface="Arial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1571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54199" indent="-136314" algn="l" defTabSz="545257" rtl="0" eaLnBrk="1" latinLnBrk="0" hangingPunct="1">
        <a:spcBef>
          <a:spcPct val="20000"/>
        </a:spcBef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26828" indent="-136314" algn="l" defTabSz="545257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99456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772084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44713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17341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72628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45257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17885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090513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363142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35770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08399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81027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0" y="-483"/>
            <a:ext cx="3997325" cy="5545621"/>
          </a:xfrm>
          <a:prstGeom prst="rect">
            <a:avLst/>
          </a:prstGeom>
          <a:solidFill>
            <a:srgbClr val="FFE1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30" name="Picture 6" descr="C:\work\templater\ppt test\i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8273"/>
            <a:ext cx="3988658" cy="1841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blog.zansaar.com/wp-content/uploads/2012/08/Green-Tea-weight-loss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092"/>
          <a:stretch/>
        </p:blipFill>
        <p:spPr bwMode="auto">
          <a:xfrm>
            <a:off x="-219042" y="3553187"/>
            <a:ext cx="1659171" cy="1617146"/>
          </a:xfrm>
          <a:prstGeom prst="ellipse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www.listofimages.com/wp-content/uploads/2013/02/green-tea-hd-wallpaper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68" t="1102" r="29903" b="2729"/>
          <a:stretch/>
        </p:blipFill>
        <p:spPr bwMode="auto">
          <a:xfrm>
            <a:off x="2214686" y="3367217"/>
            <a:ext cx="2034309" cy="2047116"/>
          </a:xfrm>
          <a:prstGeom prst="ellipse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www.wallpapershd.biz/wp-content/uploads/2012/12/Green-Tea-Cup-Hd-Widescreen-Wallpapers.jpe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03" t="734" r="24117" b="-734"/>
          <a:stretch/>
        </p:blipFill>
        <p:spPr bwMode="auto">
          <a:xfrm>
            <a:off x="1145602" y="3353425"/>
            <a:ext cx="1360708" cy="1287005"/>
          </a:xfrm>
          <a:prstGeom prst="ellipse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69049" y="1260401"/>
            <a:ext cx="3259226" cy="1426544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  <a:outerShdw blurRad="38100" dist="50800" dir="13500000" algn="br" rotWithShape="0">
              <a:srgbClr val="FFC000"/>
            </a:outerShdw>
          </a:effectLst>
        </p:spPr>
        <p:txBody>
          <a:bodyPr wrap="none" rtlCol="0">
            <a:spAutoFit/>
          </a:bodyPr>
          <a:lstStyle/>
          <a:p>
            <a:pPr algn="r">
              <a:lnSpc>
                <a:spcPct val="70000"/>
              </a:lnSpc>
            </a:pPr>
            <a:r>
              <a:rPr lang="ru-RU" sz="6000" b="1" i="1" dirty="0" smtClean="0">
                <a:solidFill>
                  <a:srgbClr val="331210"/>
                </a:solidFill>
              </a:rPr>
              <a:t>Вам</a:t>
            </a:r>
            <a:br>
              <a:rPr lang="ru-RU" sz="6000" b="1" i="1" dirty="0" smtClean="0">
                <a:solidFill>
                  <a:srgbClr val="331210"/>
                </a:solidFill>
              </a:rPr>
            </a:br>
            <a:r>
              <a:rPr lang="ru-RU" sz="6000" b="1" i="1" dirty="0" smtClean="0">
                <a:solidFill>
                  <a:srgbClr val="331210"/>
                </a:solidFill>
              </a:rPr>
              <a:t>подарок!</a:t>
            </a:r>
            <a:endParaRPr lang="ru-RU" sz="6000" b="1" i="1" dirty="0">
              <a:solidFill>
                <a:srgbClr val="33121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0544" y="2556545"/>
            <a:ext cx="27762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8E231C"/>
                </a:solidFill>
              </a:rPr>
              <a:t>совершите любую покупку в бутике </a:t>
            </a:r>
            <a:r>
              <a:rPr lang="ru-RU" sz="1400" dirty="0" smtClean="0">
                <a:solidFill>
                  <a:srgbClr val="8E231C"/>
                </a:solidFill>
              </a:rPr>
              <a:t>вашего товара «……» и </a:t>
            </a:r>
            <a:r>
              <a:rPr lang="ru-RU" sz="1400" dirty="0">
                <a:solidFill>
                  <a:srgbClr val="8E231C"/>
                </a:solidFill>
              </a:rPr>
              <a:t>получите </a:t>
            </a:r>
            <a:r>
              <a:rPr lang="ru-RU" sz="1400" dirty="0" smtClean="0">
                <a:solidFill>
                  <a:srgbClr val="8E231C"/>
                </a:solidFill>
              </a:rPr>
              <a:t>………в </a:t>
            </a:r>
            <a:r>
              <a:rPr lang="ru-RU" sz="1400" dirty="0">
                <a:solidFill>
                  <a:srgbClr val="8E231C"/>
                </a:solidFill>
              </a:rPr>
              <a:t>подарок!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0" y="4860801"/>
            <a:ext cx="3997324" cy="684337"/>
          </a:xfrm>
          <a:prstGeom prst="rect">
            <a:avLst/>
          </a:prstGeom>
          <a:solidFill>
            <a:srgbClr val="5214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2032417" y="4926223"/>
            <a:ext cx="13871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ТЦ «….», 2 этаж</a:t>
            </a:r>
            <a:endParaRPr lang="ru-RU" sz="1400" b="1" dirty="0">
              <a:solidFill>
                <a:srgbClr val="FFE500"/>
              </a:solidFill>
            </a:endParaRPr>
          </a:p>
        </p:txBody>
      </p:sp>
      <p:pic>
        <p:nvPicPr>
          <p:cNvPr id="30" name="Picture 4" descr="C:\work\templater\new_templates\landing\t2\count\blue\1\logo2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843" y="4887052"/>
            <a:ext cx="1545496" cy="346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43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19</Words>
  <Application>Microsoft Office PowerPoint</Application>
  <PresentationFormat>Произвольный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Gotcha</dc:creator>
  <cp:lastModifiedBy>Gotcha</cp:lastModifiedBy>
  <cp:revision>29</cp:revision>
  <dcterms:created xsi:type="dcterms:W3CDTF">2013-04-14T13:39:30Z</dcterms:created>
  <dcterms:modified xsi:type="dcterms:W3CDTF">2013-04-15T08:41:14Z</dcterms:modified>
</cp:coreProperties>
</file>